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89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B8C"/>
    <a:srgbClr val="1C2A8A"/>
    <a:srgbClr val="0B5CA0"/>
    <a:srgbClr val="034790"/>
    <a:srgbClr val="03589E"/>
    <a:srgbClr val="024891"/>
    <a:srgbClr val="9FCAEC"/>
    <a:srgbClr val="A7CEED"/>
    <a:srgbClr val="99C7EB"/>
    <a:srgbClr val="06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16" y="36"/>
      </p:cViewPr>
      <p:guideLst>
        <p:guide orient="horz" pos="2161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2023/5/27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 userDrawn="1"/>
        </p:nvGrpSpPr>
        <p:grpSpPr>
          <a:xfrm>
            <a:off x="1378899" y="4542790"/>
            <a:ext cx="2972135" cy="538852"/>
            <a:chOff x="925297" y="5066088"/>
            <a:chExt cx="2972685" cy="461257"/>
          </a:xfrm>
        </p:grpSpPr>
        <p:sp>
          <p:nvSpPr>
            <p:cNvPr id="38" name="PA-平行四边形 13"/>
            <p:cNvSpPr/>
            <p:nvPr>
              <p:custDataLst>
                <p:tags r:id="rId10"/>
              </p:custDataLst>
            </p:nvPr>
          </p:nvSpPr>
          <p:spPr>
            <a:xfrm flipH="1">
              <a:off x="925297" y="5212080"/>
              <a:ext cx="2202420" cy="315265"/>
            </a:xfrm>
            <a:prstGeom prst="parallelogram">
              <a:avLst>
                <a:gd name="adj" fmla="val 33526"/>
              </a:avLst>
            </a:prstGeom>
            <a:solidFill>
              <a:srgbClr val="5DB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39" name="PA-平行四边形 13"/>
            <p:cNvSpPr/>
            <p:nvPr>
              <p:custDataLst>
                <p:tags r:id="rId11"/>
              </p:custDataLst>
            </p:nvPr>
          </p:nvSpPr>
          <p:spPr>
            <a:xfrm>
              <a:off x="1036081" y="5066088"/>
              <a:ext cx="2861901" cy="461257"/>
            </a:xfrm>
            <a:prstGeom prst="parallelogram">
              <a:avLst>
                <a:gd name="adj" fmla="val 33526"/>
              </a:avLst>
            </a:prstGeom>
            <a:solidFill>
              <a:srgbClr val="024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1552833" y="5159322"/>
            <a:ext cx="2694305" cy="462280"/>
          </a:xfrm>
        </p:spPr>
        <p:txBody>
          <a:bodyPr vert="horz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1" i="0" u="none" strike="noStrike" kern="1200" cap="none" spc="0" normalizeH="0" baseline="0" noProof="1">
                <a:solidFill>
                  <a:srgbClr val="085AA0"/>
                </a:solidFill>
                <a:uFillTx/>
                <a:latin typeface="+mn-lt"/>
                <a:ea typeface="+mn-ea"/>
                <a:cs typeface="微软雅黑" panose="020B0503020204020204" charset="-122"/>
              </a:defRPr>
            </a:lvl1pPr>
            <a:lvl2pPr>
              <a:defRPr sz="1270">
                <a:latin typeface="+mn-ea"/>
                <a:ea typeface="+mn-ea"/>
              </a:defRPr>
            </a:lvl2pPr>
            <a:lvl3pPr>
              <a:defRPr sz="1015">
                <a:latin typeface="+mn-ea"/>
                <a:ea typeface="+mn-ea"/>
              </a:defRPr>
            </a:lvl3pPr>
            <a:lvl4pPr>
              <a:defRPr sz="1015">
                <a:latin typeface="+mn-ea"/>
                <a:ea typeface="+mn-ea"/>
              </a:defRPr>
            </a:lvl4pPr>
            <a:lvl5pPr>
              <a:defRPr sz="1145">
                <a:latin typeface="+mn-ea"/>
                <a:ea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757354" y="4589583"/>
            <a:ext cx="2332157" cy="461986"/>
          </a:xfrm>
        </p:spPr>
        <p:txBody>
          <a:bodyPr anchor="ctr" anchorCtr="1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1270">
                <a:latin typeface="+mn-ea"/>
                <a:ea typeface="+mn-ea"/>
              </a:defRPr>
            </a:lvl2pPr>
            <a:lvl3pPr>
              <a:defRPr sz="1015">
                <a:latin typeface="+mn-ea"/>
                <a:ea typeface="+mn-ea"/>
              </a:defRPr>
            </a:lvl3pPr>
            <a:lvl4pPr>
              <a:defRPr sz="1015">
                <a:latin typeface="+mn-ea"/>
                <a:ea typeface="+mn-ea"/>
              </a:defRPr>
            </a:lvl4pPr>
            <a:lvl5pPr>
              <a:defRPr sz="1145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/>
              <a:t>姓名</a:t>
            </a:r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5"/>
            <p:custDataLst>
              <p:tags r:id="rId3"/>
            </p:custDataLst>
          </p:nvPr>
        </p:nvSpPr>
        <p:spPr>
          <a:xfrm>
            <a:off x="1782155" y="1915160"/>
            <a:ext cx="2235663" cy="2226310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1782445" y="1361440"/>
            <a:ext cx="2235835" cy="2779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内容占位符 39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5334000" y="1715821"/>
            <a:ext cx="5761990" cy="47155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43" name="标题 3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5334000" y="3202889"/>
            <a:ext cx="2289810" cy="48641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600" b="1" u="none" strike="noStrike" kern="1200" cap="none" spc="300" normalizeH="0" baseline="0">
                <a:solidFill>
                  <a:srgbClr val="034790"/>
                </a:solidFill>
                <a:effectLst/>
                <a:uFillTx/>
                <a:latin typeface="+mj-lt"/>
                <a:ea typeface="+mj-ea"/>
                <a:cs typeface="微软雅黑" panose="020B0503020204020204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1C2B8C"/>
                </a:solidFill>
                <a:sym typeface="+mn-ea"/>
              </a:rPr>
              <a:t>学术任职</a:t>
            </a:r>
          </a:p>
        </p:txBody>
      </p:sp>
      <p:sp>
        <p:nvSpPr>
          <p:cNvPr id="45" name="内容占位符 44"/>
          <p:cNvSpPr>
            <a:spLocks noGrp="1"/>
          </p:cNvSpPr>
          <p:nvPr>
            <p:ph idx="21" hasCustomPrompt="1"/>
            <p:custDataLst>
              <p:tags r:id="rId6"/>
            </p:custDataLst>
          </p:nvPr>
        </p:nvSpPr>
        <p:spPr>
          <a:xfrm>
            <a:off x="5334000" y="2691663"/>
            <a:ext cx="5761990" cy="48641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46" name="内容占位符 45"/>
          <p:cNvSpPr>
            <a:spLocks noGrp="1"/>
          </p:cNvSpPr>
          <p:nvPr>
            <p:ph idx="22" hasCustomPrompt="1"/>
            <p:custDataLst>
              <p:tags r:id="rId7"/>
            </p:custDataLst>
          </p:nvPr>
        </p:nvSpPr>
        <p:spPr>
          <a:xfrm>
            <a:off x="5334000" y="3724274"/>
            <a:ext cx="5761990" cy="2603373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限填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个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7" name="标题 35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5334000" y="2274417"/>
            <a:ext cx="1747520" cy="34163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1C2B8C"/>
                </a:solidFill>
                <a:sym typeface="+mn-ea"/>
              </a:rPr>
              <a:t>专业方向</a:t>
            </a:r>
            <a:endParaRPr lang="zh-CN" altLang="en-US" sz="2400" dirty="0">
              <a:solidFill>
                <a:srgbClr val="1C2B8C"/>
              </a:solidFill>
            </a:endParaRPr>
          </a:p>
        </p:txBody>
      </p:sp>
      <p:sp>
        <p:nvSpPr>
          <p:cNvPr id="2" name="标题 35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5334000" y="1279525"/>
            <a:ext cx="2107184" cy="34925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1C2B8C"/>
                </a:solidFill>
                <a:sym typeface="+mn-ea"/>
              </a:rPr>
              <a:t>单位及职务</a:t>
            </a:r>
            <a:endParaRPr lang="zh-CN" altLang="en-US" sz="2400" dirty="0">
              <a:solidFill>
                <a:srgbClr val="1C2B8C"/>
              </a:solidFill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8140" y="133985"/>
            <a:ext cx="2221865" cy="574040"/>
          </a:xfrm>
          <a:prstGeom prst="rect">
            <a:avLst/>
          </a:prstGeom>
        </p:spPr>
      </p:pic>
      <p:pic>
        <p:nvPicPr>
          <p:cNvPr id="6" name="图片 5" descr="标题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52105" y="133985"/>
            <a:ext cx="3935730" cy="70294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AFB0015-3E43-F9C8-03A2-A8C628473BDD}"/>
              </a:ext>
            </a:extLst>
          </p:cNvPr>
          <p:cNvSpPr/>
          <p:nvPr userDrawn="1"/>
        </p:nvSpPr>
        <p:spPr>
          <a:xfrm>
            <a:off x="1682496" y="0"/>
            <a:ext cx="1115568" cy="836930"/>
          </a:xfrm>
          <a:prstGeom prst="rect">
            <a:avLst/>
          </a:prstGeom>
          <a:solidFill>
            <a:srgbClr val="1C2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 userDrawn="1"/>
        </p:nvGrpSpPr>
        <p:grpSpPr>
          <a:xfrm>
            <a:off x="1378899" y="4542790"/>
            <a:ext cx="2972135" cy="538852"/>
            <a:chOff x="925297" y="5066088"/>
            <a:chExt cx="2972685" cy="461257"/>
          </a:xfrm>
        </p:grpSpPr>
        <p:sp>
          <p:nvSpPr>
            <p:cNvPr id="38" name="PA-平行四边形 13"/>
            <p:cNvSpPr/>
            <p:nvPr>
              <p:custDataLst>
                <p:tags r:id="rId5"/>
              </p:custDataLst>
            </p:nvPr>
          </p:nvSpPr>
          <p:spPr>
            <a:xfrm flipH="1">
              <a:off x="925297" y="5212080"/>
              <a:ext cx="2202420" cy="315265"/>
            </a:xfrm>
            <a:prstGeom prst="parallelogram">
              <a:avLst>
                <a:gd name="adj" fmla="val 33526"/>
              </a:avLst>
            </a:prstGeom>
            <a:solidFill>
              <a:srgbClr val="5DB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39" name="PA-平行四边形 13"/>
            <p:cNvSpPr/>
            <p:nvPr>
              <p:custDataLst>
                <p:tags r:id="rId6"/>
              </p:custDataLst>
            </p:nvPr>
          </p:nvSpPr>
          <p:spPr>
            <a:xfrm>
              <a:off x="1036081" y="5066088"/>
              <a:ext cx="2861901" cy="461257"/>
            </a:xfrm>
            <a:prstGeom prst="parallelogram">
              <a:avLst>
                <a:gd name="adj" fmla="val 33526"/>
              </a:avLst>
            </a:prstGeom>
            <a:solidFill>
              <a:srgbClr val="024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1552833" y="5159322"/>
            <a:ext cx="2694305" cy="462280"/>
          </a:xfrm>
        </p:spPr>
        <p:txBody>
          <a:bodyPr vert="horz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1" i="0" u="none" strike="noStrike" kern="1200" cap="none" spc="0" normalizeH="0" baseline="0" noProof="1">
                <a:solidFill>
                  <a:srgbClr val="085AA0"/>
                </a:solidFill>
                <a:uFillTx/>
                <a:latin typeface="+mn-lt"/>
                <a:ea typeface="+mn-ea"/>
                <a:cs typeface="微软雅黑" panose="020B0503020204020204" charset="-122"/>
              </a:defRPr>
            </a:lvl1pPr>
            <a:lvl2pPr>
              <a:defRPr sz="1270">
                <a:latin typeface="+mn-ea"/>
                <a:ea typeface="+mn-ea"/>
              </a:defRPr>
            </a:lvl2pPr>
            <a:lvl3pPr>
              <a:defRPr sz="1015">
                <a:latin typeface="+mn-ea"/>
                <a:ea typeface="+mn-ea"/>
              </a:defRPr>
            </a:lvl3pPr>
            <a:lvl4pPr>
              <a:defRPr sz="1015">
                <a:latin typeface="+mn-ea"/>
                <a:ea typeface="+mn-ea"/>
              </a:defRPr>
            </a:lvl4pPr>
            <a:lvl5pPr>
              <a:defRPr sz="1145">
                <a:latin typeface="+mn-ea"/>
                <a:ea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757354" y="4589583"/>
            <a:ext cx="2332157" cy="461986"/>
          </a:xfrm>
        </p:spPr>
        <p:txBody>
          <a:bodyPr anchor="ctr" anchorCtr="1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1270">
                <a:latin typeface="+mn-ea"/>
                <a:ea typeface="+mn-ea"/>
              </a:defRPr>
            </a:lvl2pPr>
            <a:lvl3pPr>
              <a:defRPr sz="1015">
                <a:latin typeface="+mn-ea"/>
                <a:ea typeface="+mn-ea"/>
              </a:defRPr>
            </a:lvl3pPr>
            <a:lvl4pPr>
              <a:defRPr sz="1015">
                <a:latin typeface="+mn-ea"/>
                <a:ea typeface="+mn-ea"/>
              </a:defRPr>
            </a:lvl4pPr>
            <a:lvl5pPr>
              <a:defRPr sz="1145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/>
              <a:t>姓名</a:t>
            </a:r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5"/>
            <p:custDataLst>
              <p:tags r:id="rId3"/>
            </p:custDataLst>
          </p:nvPr>
        </p:nvSpPr>
        <p:spPr>
          <a:xfrm>
            <a:off x="1782155" y="1915160"/>
            <a:ext cx="2235663" cy="2226310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1782445" y="1361440"/>
            <a:ext cx="2235835" cy="2779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内容占位符 45"/>
          <p:cNvSpPr>
            <a:spLocks noGrp="1"/>
          </p:cNvSpPr>
          <p:nvPr>
            <p:ph idx="22" hasCustomPrompt="1"/>
            <p:custDataLst>
              <p:tags r:id="rId4"/>
            </p:custDataLst>
          </p:nvPr>
        </p:nvSpPr>
        <p:spPr>
          <a:xfrm>
            <a:off x="4959973" y="1138503"/>
            <a:ext cx="5761990" cy="5271441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单位及职务：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 XX</a:t>
            </a:r>
            <a:r>
              <a:rPr lang="zh-CN" altLang="en-US" dirty="0">
                <a:solidFill>
                  <a:schemeClr val="tx1"/>
                </a:solidFill>
              </a:rPr>
              <a:t>医院  </a:t>
            </a:r>
            <a:r>
              <a:rPr lang="en-US" altLang="zh-CN" dirty="0">
                <a:solidFill>
                  <a:schemeClr val="tx1"/>
                </a:solidFill>
              </a:rPr>
              <a:t>XX</a:t>
            </a:r>
            <a:r>
              <a:rPr lang="zh-CN" altLang="en-US" dirty="0">
                <a:solidFill>
                  <a:schemeClr val="tx1"/>
                </a:solidFill>
              </a:rPr>
              <a:t>主任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专业方向：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 XX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学术任职：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 任职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 任职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 任职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 任职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 任职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图片 2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8140" y="133985"/>
            <a:ext cx="2221865" cy="574040"/>
          </a:xfrm>
          <a:prstGeom prst="rect">
            <a:avLst/>
          </a:prstGeom>
        </p:spPr>
      </p:pic>
      <p:pic>
        <p:nvPicPr>
          <p:cNvPr id="6" name="图片 5" descr="标题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52105" y="133985"/>
            <a:ext cx="3935730" cy="7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8140" y="133985"/>
            <a:ext cx="2221865" cy="574040"/>
          </a:xfrm>
          <a:prstGeom prst="rect">
            <a:avLst/>
          </a:prstGeom>
        </p:spPr>
      </p:pic>
      <p:pic>
        <p:nvPicPr>
          <p:cNvPr id="6" name="图片 5" descr="标题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52105" y="133985"/>
            <a:ext cx="3935730" cy="702945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sondrluo@163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9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XX</a:t>
            </a:r>
            <a:r>
              <a:rPr lang="zh-CN" altLang="en-US" sz="19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医院  </a:t>
            </a:r>
            <a:r>
              <a:rPr lang="en-US" altLang="zh-CN" sz="19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XX</a:t>
            </a:r>
            <a:r>
              <a:rPr lang="zh-CN" altLang="en-US" sz="19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主任</a:t>
            </a:r>
            <a:endParaRPr lang="zh-CN" altLang="en-US" sz="19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900" dirty="0">
                <a:latin typeface="等线" panose="02010600030101010101" pitchFamily="2" charset="-122"/>
                <a:ea typeface="等线" panose="02010600030101010101" pitchFamily="2" charset="-122"/>
              </a:rPr>
              <a:t>XX</a:t>
            </a:r>
            <a:endParaRPr lang="zh-CN" altLang="en-US" sz="19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22"/>
          </p:nvPr>
        </p:nvSpPr>
        <p:spPr>
          <a:xfrm>
            <a:off x="5333999" y="3724274"/>
            <a:ext cx="6379945" cy="26033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900" dirty="0">
                <a:latin typeface="等线" panose="02010600030101010101" pitchFamily="2" charset="-122"/>
                <a:ea typeface="等线" panose="02010600030101010101" pitchFamily="2" charset="-122"/>
              </a:rPr>
              <a:t>职务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</a:p>
          <a:p>
            <a:pPr marL="0" indent="0">
              <a:buNone/>
            </a:pPr>
            <a:r>
              <a:rPr lang="zh-CN" altLang="en-US" sz="1900" dirty="0">
                <a:latin typeface="等线" panose="02010600030101010101" pitchFamily="2" charset="-122"/>
                <a:ea typeface="等线" panose="02010600030101010101" pitchFamily="2" charset="-122"/>
              </a:rPr>
              <a:t>职务</a:t>
            </a:r>
            <a:r>
              <a:rPr lang="en-US" altLang="zh-CN" sz="1900" dirty="0"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</a:p>
          <a:p>
            <a:pPr marL="0" indent="0">
              <a:buNone/>
            </a:pPr>
            <a:r>
              <a:rPr lang="zh-CN" altLang="en-US" sz="1900" dirty="0">
                <a:latin typeface="等线" panose="02010600030101010101" pitchFamily="2" charset="-122"/>
                <a:ea typeface="等线" panose="02010600030101010101" pitchFamily="2" charset="-122"/>
              </a:rPr>
              <a:t>职务</a:t>
            </a:r>
            <a:r>
              <a:rPr lang="en-US" altLang="zh-CN" sz="1900" dirty="0"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</a:p>
          <a:p>
            <a:pPr marL="0" indent="0">
              <a:buNone/>
            </a:pPr>
            <a:r>
              <a:rPr lang="zh-CN" altLang="en-US" sz="1900" dirty="0">
                <a:latin typeface="等线" panose="02010600030101010101" pitchFamily="2" charset="-122"/>
                <a:ea typeface="等线" panose="02010600030101010101" pitchFamily="2" charset="-122"/>
              </a:rPr>
              <a:t>职务</a:t>
            </a:r>
            <a:r>
              <a:rPr lang="en-US" altLang="zh-CN" sz="1900" dirty="0"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</a:p>
          <a:p>
            <a:pPr marL="0" indent="0">
              <a:buNone/>
            </a:pPr>
            <a:r>
              <a:rPr lang="zh-CN" altLang="en-US" sz="1900" dirty="0">
                <a:latin typeface="等线" panose="02010600030101010101" pitchFamily="2" charset="-122"/>
                <a:ea typeface="等线" panose="02010600030101010101" pitchFamily="2" charset="-122"/>
              </a:rPr>
              <a:t>职务</a:t>
            </a:r>
            <a:r>
              <a:rPr lang="en-US" altLang="zh-CN" sz="1900" dirty="0"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</a:p>
          <a:p>
            <a:pPr marL="0" indent="0">
              <a:buNone/>
            </a:pPr>
            <a:endParaRPr lang="en-US" altLang="zh-CN" sz="19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DB5D05-26BA-A8FB-37B9-9372C25397D1}"/>
              </a:ext>
            </a:extLst>
          </p:cNvPr>
          <p:cNvSpPr txBox="1"/>
          <p:nvPr/>
        </p:nvSpPr>
        <p:spPr>
          <a:xfrm>
            <a:off x="7976936" y="1211529"/>
            <a:ext cx="41220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请于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前填写完成，并发送至：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hlinkClick r:id="rId2"/>
              </a:rPr>
              <a:t>easondrluo@163.com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，感谢配合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Y2YTJkYjQ5NTEzOGIwZTZjZmRmYTEyZGY4NGVhYTQifQ=="/>
  <p:tag name="KSO_WPP_MARK_KEY" val="fda7769f-01ca-4e50-85ac-4f4dbfeeae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微软雅黑</vt:lpstr>
      <vt:lpstr>Arial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主持人</dc:title>
  <dc:creator>Administrator</dc:creator>
  <cp:lastModifiedBy>Administrator</cp:lastModifiedBy>
  <cp:revision>329</cp:revision>
  <dcterms:created xsi:type="dcterms:W3CDTF">2019-06-19T02:08:00Z</dcterms:created>
  <dcterms:modified xsi:type="dcterms:W3CDTF">2023-05-27T11:14:49Z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9D55CC87F5864358A2644D71C515FC8C_13</vt:lpwstr>
  </property>
</Properties>
</file>