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210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1pPr>
    <a:lvl2pPr marL="4572183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2pPr>
    <a:lvl3pPr marL="9144366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3pPr>
    <a:lvl4pPr marL="13716549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4pPr>
    <a:lvl5pPr marL="18288732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5pPr>
    <a:lvl6pPr marL="22860914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6pPr>
    <a:lvl7pPr marL="27433097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7pPr>
    <a:lvl8pPr marL="32005280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8pPr>
    <a:lvl9pPr marL="36577463" algn="l" defTabSz="9144366" rtl="0" eaLnBrk="1" latinLnBrk="0" hangingPunct="1">
      <a:defRPr sz="1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00656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>
        <p15:guide id="1" orient="horz" pos="13601" userDrawn="1">
          <p15:clr>
            <a:srgbClr val="FBAE40"/>
          </p15:clr>
        </p15:guide>
        <p15:guide id="2" pos="102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00133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21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6475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208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2066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73483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8627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156474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8342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22284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6" descr="壁报-90x120cm">
            <a:extLst>
              <a:ext uri="{FF2B5EF4-FFF2-40B4-BE49-F238E27FC236}">
                <a16:creationId xmlns:a16="http://schemas.microsoft.com/office/drawing/2014/main" id="{07ABC439-AC49-F193-8915-46F7C63235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617"/>
          <a:stretch/>
        </p:blipFill>
        <p:spPr>
          <a:xfrm>
            <a:off x="5" y="5"/>
            <a:ext cx="32389758" cy="44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1" userDrawn="1">
          <p15:clr>
            <a:srgbClr val="F26B43"/>
          </p15:clr>
        </p15:guide>
        <p15:guide id="2" pos="10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6530" y="8645369"/>
            <a:ext cx="27710042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FF0000"/>
                </a:solidFill>
              </a:rPr>
              <a:t>请勿改变页面大小！！</a:t>
            </a:r>
            <a:endParaRPr lang="en-US" altLang="zh-CN" sz="9600" dirty="0">
              <a:solidFill>
                <a:srgbClr val="FF0000"/>
              </a:solidFill>
            </a:endParaRPr>
          </a:p>
          <a:p>
            <a:pPr algn="ctr"/>
            <a:endParaRPr lang="en-US" altLang="zh-CN" sz="9600" dirty="0">
              <a:solidFill>
                <a:srgbClr val="FF0000"/>
              </a:solidFill>
            </a:endParaRPr>
          </a:p>
          <a:p>
            <a:pPr algn="ctr"/>
            <a:r>
              <a:rPr lang="zh-CN" altLang="en-US" sz="9600" dirty="0">
                <a:solidFill>
                  <a:srgbClr val="FF0000"/>
                </a:solidFill>
              </a:rPr>
              <a:t>排版样式、字体大小、样式可以自主修改</a:t>
            </a:r>
          </a:p>
          <a:p>
            <a:pPr algn="ctr"/>
            <a:endParaRPr lang="en-US" altLang="zh-CN" sz="9600" dirty="0">
              <a:solidFill>
                <a:srgbClr val="FF0000"/>
              </a:solidFill>
            </a:endParaRPr>
          </a:p>
          <a:p>
            <a:pPr algn="ctr"/>
            <a:r>
              <a:rPr lang="zh-CN" altLang="en-US" sz="9600" dirty="0">
                <a:solidFill>
                  <a:srgbClr val="FF0000"/>
                </a:solidFill>
              </a:rPr>
              <a:t>注意：</a:t>
            </a:r>
            <a:r>
              <a:rPr lang="en-US" altLang="zh-CN" sz="9600" dirty="0">
                <a:solidFill>
                  <a:srgbClr val="FF0000"/>
                </a:solidFill>
              </a:rPr>
              <a:t>1</a:t>
            </a:r>
            <a:r>
              <a:rPr lang="zh-CN" altLang="en-US" sz="9600" dirty="0">
                <a:solidFill>
                  <a:srgbClr val="FF0000"/>
                </a:solidFill>
              </a:rPr>
              <a:t>、图片要保证大于</a:t>
            </a:r>
            <a:r>
              <a:rPr lang="en-US" altLang="zh-CN" sz="9600" dirty="0">
                <a:solidFill>
                  <a:srgbClr val="FF0000"/>
                </a:solidFill>
              </a:rPr>
              <a:t>300dpi</a:t>
            </a:r>
          </a:p>
          <a:p>
            <a:pPr algn="ctr"/>
            <a:r>
              <a:rPr lang="en-US" altLang="zh-CN" sz="9600" dirty="0">
                <a:solidFill>
                  <a:srgbClr val="FF0000"/>
                </a:solidFill>
              </a:rPr>
              <a:t>2</a:t>
            </a:r>
            <a:r>
              <a:rPr lang="zh-CN" altLang="en-US" sz="9600" dirty="0">
                <a:solidFill>
                  <a:srgbClr val="FF0000"/>
                </a:solidFill>
              </a:rPr>
              <a:t>、最终交稿：</a:t>
            </a:r>
            <a:r>
              <a:rPr lang="en-US" altLang="zh-CN" sz="9600" dirty="0">
                <a:solidFill>
                  <a:srgbClr val="FF0000"/>
                </a:solidFill>
              </a:rPr>
              <a:t>PDF</a:t>
            </a:r>
            <a:r>
              <a:rPr lang="zh-CN" altLang="en-US" sz="9600" dirty="0">
                <a:solidFill>
                  <a:srgbClr val="FF0000"/>
                </a:solidFill>
              </a:rPr>
              <a:t>格式</a:t>
            </a:r>
            <a:endParaRPr lang="en-US" altLang="zh-CN" sz="9600" dirty="0">
              <a:solidFill>
                <a:srgbClr val="FF0000"/>
              </a:solidFill>
            </a:endParaRPr>
          </a:p>
          <a:p>
            <a:pPr algn="ctr"/>
            <a:r>
              <a:rPr lang="en-US" altLang="zh-CN" sz="9600" dirty="0">
                <a:solidFill>
                  <a:srgbClr val="FF0000"/>
                </a:solidFill>
              </a:rPr>
              <a:t>3</a:t>
            </a:r>
            <a:r>
              <a:rPr lang="zh-CN" altLang="en-US" sz="9600" dirty="0">
                <a:solidFill>
                  <a:srgbClr val="FF0000"/>
                </a:solidFill>
              </a:rPr>
              <a:t>、会务组统一打印</a:t>
            </a:r>
            <a:endParaRPr lang="en-US" altLang="zh-CN" sz="9600" dirty="0">
              <a:solidFill>
                <a:srgbClr val="FF0000"/>
              </a:solidFill>
            </a:endParaRPr>
          </a:p>
          <a:p>
            <a:pPr algn="ctr"/>
            <a:r>
              <a:rPr lang="en-US" altLang="zh-CN" sz="9600" dirty="0">
                <a:solidFill>
                  <a:srgbClr val="FF0000"/>
                </a:solidFill>
              </a:rPr>
              <a:t>4</a:t>
            </a:r>
            <a:r>
              <a:rPr lang="zh-CN" altLang="en-US" sz="9600">
                <a:solidFill>
                  <a:srgbClr val="FF0000"/>
                </a:solidFill>
              </a:rPr>
              <a:t>、选手需到现场进行评比</a:t>
            </a:r>
            <a:endParaRPr lang="zh-CN" alt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Y2YTJkYjQ5NTEzOGIwZTZjZmRmYTEyZGY4NGVhYTQifQ=="/>
  <p:tag name="KSO_WPP_MARK_KEY" val="ddabf996-5d87-44ca-b6b0-7c5e4801d717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45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廖 倩怡</cp:lastModifiedBy>
  <cp:revision>8</cp:revision>
  <dcterms:created xsi:type="dcterms:W3CDTF">2023-05-23T09:49:00Z</dcterms:created>
  <dcterms:modified xsi:type="dcterms:W3CDTF">2023-05-28T09:56:17Z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393F98A4B131401F95FE3266CAFE5085_12</vt:lpwstr>
  </property>
  <property fmtid="{D5CDD505-2E9C-101B-9397-08002B2CF9AE}" pid="3" name="KSOProductBuildVer">
    <vt:lpwstr>2052-11.1.0.14309</vt:lpwstr>
  </property>
</Properties>
</file>